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"/>
  </p:notesMasterIdLst>
  <p:sldIdLst>
    <p:sldId id="256" r:id="rId2"/>
  </p:sldIdLst>
  <p:sldSz cx="36576000" cy="9601200"/>
  <p:notesSz cx="6858000" cy="9144000"/>
  <p:defaultTextStyle>
    <a:defPPr>
      <a:defRPr lang="en-US"/>
    </a:defPPr>
    <a:lvl1pPr marL="0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912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824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736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648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560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472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384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1296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2733" userDrawn="1">
          <p15:clr>
            <a:srgbClr val="A4A3A4"/>
          </p15:clr>
        </p15:guide>
        <p15:guide id="2" orient="horz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7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84"/>
    <p:restoredTop sz="94705"/>
  </p:normalViewPr>
  <p:slideViewPr>
    <p:cSldViewPr snapToGrid="0" snapToObjects="1" showGuides="1">
      <p:cViewPr>
        <p:scale>
          <a:sx n="40" d="100"/>
          <a:sy n="40" d="100"/>
        </p:scale>
        <p:origin x="520" y="1872"/>
      </p:cViewPr>
      <p:guideLst>
        <p:guide pos="22733"/>
        <p:guide orient="horz"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E7486-DEF5-2640-A612-FA7FE3553ECE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449513" y="1143000"/>
            <a:ext cx="117570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36A91-2585-664B-941C-A355E5B0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9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1pPr>
    <a:lvl2pPr marL="438912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2pPr>
    <a:lvl3pPr marL="877824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3pPr>
    <a:lvl4pPr marL="1316736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4pPr>
    <a:lvl5pPr marL="1755648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5pPr>
    <a:lvl6pPr marL="2194560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472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384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1296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449513" y="1143000"/>
            <a:ext cx="117570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36A91-2585-664B-941C-A355E5B02D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4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571308"/>
            <a:ext cx="274320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5042853"/>
            <a:ext cx="274320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511175"/>
            <a:ext cx="7886700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511175"/>
            <a:ext cx="23202900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2393634"/>
            <a:ext cx="3154680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6425249"/>
            <a:ext cx="3154680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2555875"/>
            <a:ext cx="1554480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2555875"/>
            <a:ext cx="1554480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511176"/>
            <a:ext cx="3154680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2353628"/>
            <a:ext cx="15473361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3507105"/>
            <a:ext cx="15473361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2353628"/>
            <a:ext cx="15549564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3507105"/>
            <a:ext cx="15549564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640080"/>
            <a:ext cx="11796711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1382396"/>
            <a:ext cx="1851660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2880360"/>
            <a:ext cx="11796711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640080"/>
            <a:ext cx="11796711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1382396"/>
            <a:ext cx="1851660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2880360"/>
            <a:ext cx="11796711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511176"/>
            <a:ext cx="3154680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2555875"/>
            <a:ext cx="3154680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8898891"/>
            <a:ext cx="822960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D7512-6350-5D4E-9892-205DE87AD92C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8898891"/>
            <a:ext cx="1234440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8898891"/>
            <a:ext cx="822960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DCC78-27EF-E84D-9DA1-7C25458FD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3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4.png"/><Relationship Id="rId21" Type="http://schemas.openxmlformats.org/officeDocument/2006/relationships/image" Target="../media/image15.jpg"/><Relationship Id="rId22" Type="http://schemas.openxmlformats.org/officeDocument/2006/relationships/image" Target="../media/image16.png"/><Relationship Id="rId23" Type="http://schemas.openxmlformats.org/officeDocument/2006/relationships/image" Target="../media/image17.png"/><Relationship Id="rId10" Type="http://schemas.openxmlformats.org/officeDocument/2006/relationships/image" Target="../media/image8.jpg"/><Relationship Id="rId11" Type="http://schemas.openxmlformats.org/officeDocument/2006/relationships/image" Target="../media/image9.png"/><Relationship Id="rId12" Type="http://schemas.openxmlformats.org/officeDocument/2006/relationships/image" Target="../media/image10.jpeg"/><Relationship Id="rId13" Type="http://schemas.microsoft.com/office/2007/relationships/hdphoto" Target="../media/hdphoto1.wdp"/><Relationship Id="rId14" Type="http://schemas.openxmlformats.org/officeDocument/2006/relationships/image" Target="../media/image11.png"/><Relationship Id="rId15" Type="http://schemas.microsoft.com/office/2007/relationships/hdphoto" Target="../media/hdphoto2.wdp"/><Relationship Id="rId16" Type="http://schemas.openxmlformats.org/officeDocument/2006/relationships/image" Target="../media/image12.png"/><Relationship Id="rId17" Type="http://schemas.microsoft.com/office/2007/relationships/hdphoto" Target="../media/hdphoto3.wdp"/><Relationship Id="rId18" Type="http://schemas.openxmlformats.org/officeDocument/2006/relationships/image" Target="../media/image13.png"/><Relationship Id="rId19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99515" y="581127"/>
            <a:ext cx="29084954" cy="7906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341" y="1435435"/>
            <a:ext cx="3107986" cy="414398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40727" y="1435435"/>
            <a:ext cx="2239029" cy="2831372"/>
            <a:chOff x="2205427" y="1716252"/>
            <a:chExt cx="1629792" cy="21983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427" y="1716252"/>
              <a:ext cx="1404273" cy="187236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072" y="1873205"/>
              <a:ext cx="1404273" cy="18723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946" y="2042276"/>
              <a:ext cx="1404273" cy="1872365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938995" y="2650275"/>
            <a:ext cx="1188720" cy="393192"/>
          </a:xfrm>
          <a:prstGeom prst="rightArrow">
            <a:avLst/>
          </a:prstGeom>
          <a:solidFill>
            <a:srgbClr val="6C7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007188" y="850741"/>
            <a:ext cx="4020477" cy="3985153"/>
            <a:chOff x="6041855" y="796177"/>
            <a:chExt cx="3794029" cy="3760695"/>
          </a:xfrm>
        </p:grpSpPr>
        <p:pic>
          <p:nvPicPr>
            <p:cNvPr id="18" name="Picture 17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096" y="796177"/>
              <a:ext cx="2196630" cy="223220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855" y="2315418"/>
              <a:ext cx="2196630" cy="223220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254" y="2324666"/>
              <a:ext cx="2196630" cy="2232206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48" y="4894939"/>
            <a:ext cx="1929208" cy="22875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14" y="4714973"/>
            <a:ext cx="2770093" cy="27700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499" y="3157474"/>
            <a:ext cx="4919512" cy="206302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1747135">
            <a:off x="9724106" y="2928312"/>
            <a:ext cx="1188720" cy="393192"/>
          </a:xfrm>
          <a:prstGeom prst="rightArrow">
            <a:avLst>
              <a:gd name="adj1" fmla="val 56073"/>
              <a:gd name="adj2" fmla="val 56072"/>
            </a:avLst>
          </a:prstGeom>
          <a:solidFill>
            <a:srgbClr val="6C7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9596800">
            <a:off x="9713658" y="5387184"/>
            <a:ext cx="1188720" cy="393192"/>
          </a:xfrm>
          <a:prstGeom prst="rightArrow">
            <a:avLst>
              <a:gd name="adj1" fmla="val 56073"/>
              <a:gd name="adj2" fmla="val 56072"/>
            </a:avLst>
          </a:prstGeom>
          <a:solidFill>
            <a:srgbClr val="6C7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317" y="1970894"/>
            <a:ext cx="2810436" cy="28104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399" y="3838656"/>
            <a:ext cx="2810436" cy="281043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894" y="3794977"/>
            <a:ext cx="2810436" cy="2810436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14096895" y="4205136"/>
            <a:ext cx="1188720" cy="393192"/>
          </a:xfrm>
          <a:prstGeom prst="rightArrow">
            <a:avLst/>
          </a:prstGeom>
          <a:solidFill>
            <a:srgbClr val="6C7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496" y="1776904"/>
            <a:ext cx="2582692" cy="3443589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>
            <a:off x="19065304" y="4182098"/>
            <a:ext cx="1188720" cy="393192"/>
          </a:xfrm>
          <a:prstGeom prst="rightArrow">
            <a:avLst/>
          </a:prstGeom>
          <a:solidFill>
            <a:srgbClr val="6C7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24733533" y="4182098"/>
            <a:ext cx="1188720" cy="393192"/>
          </a:xfrm>
          <a:prstGeom prst="rightArrow">
            <a:avLst/>
          </a:prstGeom>
          <a:solidFill>
            <a:srgbClr val="6C7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5780" y="1866696"/>
            <a:ext cx="3107986" cy="41439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952" y="2453600"/>
            <a:ext cx="3107987" cy="414398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24190" y="7253921"/>
            <a:ext cx="4291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charset="0"/>
                <a:ea typeface="Arial" charset="0"/>
                <a:cs typeface="Arial" charset="0"/>
              </a:rPr>
              <a:t>Texture Extraction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182768" y="7253921"/>
            <a:ext cx="4150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charset="0"/>
                <a:ea typeface="Arial" charset="0"/>
                <a:cs typeface="Arial" charset="0"/>
              </a:rPr>
              <a:t>Texture Inference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026007" y="7253921"/>
            <a:ext cx="5234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charset="0"/>
                <a:ea typeface="Arial" charset="0"/>
                <a:cs typeface="Arial" charset="0"/>
              </a:rPr>
              <a:t>Retargeted Rendering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416267" y="7253921"/>
            <a:ext cx="3036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charset="0"/>
                <a:ea typeface="Arial" charset="0"/>
                <a:cs typeface="Arial" charset="0"/>
              </a:rPr>
              <a:t>Compositing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983" y="3669265"/>
            <a:ext cx="2781341" cy="34540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243" y="3596369"/>
            <a:ext cx="2794540" cy="357051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255490" y="8250702"/>
            <a:ext cx="28488512" cy="0"/>
          </a:xfrm>
          <a:prstGeom prst="line">
            <a:avLst/>
          </a:prstGeom>
          <a:ln w="25400">
            <a:solidFill>
              <a:srgbClr val="6C7E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50468" y="7993709"/>
            <a:ext cx="0" cy="292162"/>
          </a:xfrm>
          <a:prstGeom prst="line">
            <a:avLst/>
          </a:prstGeom>
          <a:ln w="25400">
            <a:solidFill>
              <a:srgbClr val="6C7E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36175" y="7993709"/>
            <a:ext cx="0" cy="292162"/>
          </a:xfrm>
          <a:prstGeom prst="line">
            <a:avLst/>
          </a:prstGeom>
          <a:ln w="25400">
            <a:solidFill>
              <a:srgbClr val="6C7E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6443659" y="8002260"/>
            <a:ext cx="0" cy="292162"/>
          </a:xfrm>
          <a:prstGeom prst="line">
            <a:avLst/>
          </a:prstGeom>
          <a:ln w="25400">
            <a:solidFill>
              <a:srgbClr val="6C7E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3189000" y="7988508"/>
            <a:ext cx="0" cy="292162"/>
          </a:xfrm>
          <a:prstGeom prst="line">
            <a:avLst/>
          </a:prstGeom>
          <a:ln w="25400">
            <a:solidFill>
              <a:srgbClr val="6C7E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0733582" y="8023677"/>
            <a:ext cx="0" cy="292162"/>
          </a:xfrm>
          <a:prstGeom prst="line">
            <a:avLst/>
          </a:prstGeom>
          <a:ln w="25400">
            <a:solidFill>
              <a:srgbClr val="6C7E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Arrow 39"/>
          <p:cNvSpPr/>
          <p:nvPr/>
        </p:nvSpPr>
        <p:spPr>
          <a:xfrm>
            <a:off x="4938995" y="5807132"/>
            <a:ext cx="1188720" cy="393192"/>
          </a:xfrm>
          <a:prstGeom prst="rightArrow">
            <a:avLst/>
          </a:prstGeom>
          <a:solidFill>
            <a:srgbClr val="6C7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1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</TotalTime>
  <Words>8</Words>
  <Application>Microsoft Macintosh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 Yang</dc:creator>
  <cp:lastModifiedBy>Harry Yang</cp:lastModifiedBy>
  <cp:revision>23</cp:revision>
  <cp:lastPrinted>2017-01-17T21:11:43Z</cp:lastPrinted>
  <dcterms:created xsi:type="dcterms:W3CDTF">2017-01-17T04:05:58Z</dcterms:created>
  <dcterms:modified xsi:type="dcterms:W3CDTF">2017-01-17T21:27:14Z</dcterms:modified>
</cp:coreProperties>
</file>